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01407"/>
            <a:ext cx="8784976" cy="582393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dráma műfaj kialakulása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dráma műfaj az ókori Görögországban alakult ki, a Kr. E. V. század körül. A Dionüszosz tiszteletére rendezett ünnepségeken először kardalokat,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ditüramboszokat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énekeltek. Később a karral szemben kiállt egy színész, és párbeszédet folytatott a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karrral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Aiszkhülosz kettő, Szophoklész három színészt alkalmazott.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dráma műfaj jellemzője a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dialogikus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forma. A dráma középpontjában konfliktus(ok) áll(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nak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). Általában színházi előadásra szánják. Az ókorban két válfaja alakul ki, a tragédia, melyben értékvesztés valósul meg, és a komédia, melynek célja a nevettetés.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drámákat drámai versenyeken mutatták be, melyre tetralógiával lehetett nevezni: három tragédia és egy szatírjáték. A ránk maradt tragédiák 3 szerzőtől származnak: Aiszkhülosz, Szophoklész és Euripidész. Őket nevezzük tragikus triásznak.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5536" y="11663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Szophoklész: Antigoné</a:t>
            </a:r>
            <a:endParaRPr lang="hu-H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5411658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thébai mondakör</a:t>
            </a:r>
          </a:p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Szophoklész 3 tragédiát is írt ebben a témakörben.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történet eseményei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szempontjából kronologikus sorrendben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 Oidipusz király: Oidipusz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rájön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múltjára, hogy megölte apját (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Laiosz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), és házasságot kötött saját anyjával (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Iokaszté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). Megvakítja magát, és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számüzetésbe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vonul. Az Oidipusz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Kolónoszban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arról szól, hogy Oidipusz elátkozza fiait, hogy egymás kezétől fognak meghalni. Oidipusz Athénban talál új otthonra. Az Antigoné közvetlen előzménye, hogy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Polüneiklész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Eteoklész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meghalt, azonban Kreón parancsára csak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Eteoklésznek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jár méltó temetés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95" y="128852"/>
            <a:ext cx="3480821" cy="45685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345638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Antigoné eltemeti testvérét,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Polüneikészt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mert a holt lélek csak így juthat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túlvilágra. Kreón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dönt: a saját törvényeit tekinti fontosabbnak halálra ítéli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Antigonét.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Haimón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menyasszonya mellett áll ki, de nem meri vállalni, mert tiszteli apját, de beszéde végére elveszti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tiszteletét.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Teiresziász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jóslata erőteljes fordulópont a drámában, a válság kezdete.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Haimón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halálának egyértelmű jóslata, és a döntéshelyzet élességének felmutatásának hatására Kreón belátja, hogy döntésén változtatni kell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Kreón megpróbálja rendbe hozni, amit elrontott, de későn próbálkozik. </a:t>
            </a:r>
          </a:p>
        </p:txBody>
      </p:sp>
      <p:sp>
        <p:nvSpPr>
          <p:cNvPr id="2" name="Téglalap 1"/>
          <p:cNvSpPr/>
          <p:nvPr/>
        </p:nvSpPr>
        <p:spPr>
          <a:xfrm>
            <a:off x="251520" y="3717032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Antigoné meghal, mire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Haimón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öngyilkosságot követ el, ennek tudtára pedig anyja, Eurüdiké is meghal. A katasztrófa bekövetkezik, nem csak Antigoné veszett el, hanem még két családtag. Kreón összeomlással fizet tettéért.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92446"/>
            <a:ext cx="2680667" cy="29517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331236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Antigonéban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két erős jellem konfliktusa rajzolódik ki, melyben mindkét félnek van igazsága. A konfliktus többrétű: idős-fiatal, férfi-nő, király-alattvaló, isteni és emberi törvénykezés.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Antigoné 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ősi törvényesség, a testvéri szeretet jegyében cselekszik, s ezzel tudatosan vállalja a királyi törvény megszegéséért járó büntetést.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Tetteivel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nép egyetért, szimpatizál vele, mégis egyedül van, mert a testvéri szeretet parancsát egyedül ő tartja olyan értéknek, mely az életénél is drágább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23528" y="2924944"/>
            <a:ext cx="49685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Kreón a város ellen támadó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Polüneiklészt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akarja büntetni azzal, hogy nem adja meg neki azt a végtisztességet, mint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Eteoklésznek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aki a várost védte. Nem vonhatja vissza döntését, mert azzal saját tekintélyét csorbítaná. Azonban hatásköre nem terjed ki a halottakra, róluk az istenek mondanak ítéletet. Felismerte ugyan hibáit, de bűneinek következményeitől nem menekülhet: fia és felesége öngyilkos lesz. Lelkileg teljesen összeroppan.</a:t>
            </a:r>
          </a:p>
        </p:txBody>
      </p:sp>
      <p:pic>
        <p:nvPicPr>
          <p:cNvPr id="4" name="Picture 7" descr="AntigoneKr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71867"/>
            <a:ext cx="2798144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511</Words>
  <Application>Microsoft Office PowerPoint</Application>
  <PresentationFormat>Diavetítés a képernyőre (4:3 oldalarány)</PresentationFormat>
  <Paragraphs>12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10</cp:revision>
  <dcterms:created xsi:type="dcterms:W3CDTF">2015-09-15T05:28:25Z</dcterms:created>
  <dcterms:modified xsi:type="dcterms:W3CDTF">2018-05-17T04:09:40Z</dcterms:modified>
</cp:coreProperties>
</file>